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934"/>
    <a:srgbClr val="002751"/>
    <a:srgbClr val="002C59"/>
    <a:srgbClr val="A1A9B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8596" autoAdjust="0"/>
  </p:normalViewPr>
  <p:slideViewPr>
    <p:cSldViewPr snapToGrid="0" snapToObjects="1">
      <p:cViewPr varScale="1">
        <p:scale>
          <a:sx n="78" d="100"/>
          <a:sy n="78" d="100"/>
        </p:scale>
        <p:origin x="3606" y="114"/>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CA"/>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a:p>
        </p:txBody>
      </p:sp>
      <p:sp>
        <p:nvSpPr>
          <p:cNvPr id="4" name="Date Placeholder 3"/>
          <p:cNvSpPr>
            <a:spLocks noGrp="1"/>
          </p:cNvSpPr>
          <p:nvPr>
            <p:ph type="dt" sz="half" idx="10"/>
          </p:nvPr>
        </p:nvSpPr>
        <p:spPr/>
        <p:txBody>
          <a:bodyPr/>
          <a:lstStyle/>
          <a:p>
            <a:fld id="{5580CE37-0C6C-C74B-96DB-B3A7DE89E0EB}" type="datetimeFigureOut">
              <a:rPr lang="en-US" smtClean="0"/>
              <a:pPr/>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68BED-76B6-344A-B107-BC5F42D9EA00}" type="slidenum">
              <a:rPr lang="en-US" smtClean="0"/>
              <a:pPr/>
              <a:t>‹#›</a:t>
            </a:fld>
            <a:endParaRPr lang="en-US"/>
          </a:p>
        </p:txBody>
      </p:sp>
    </p:spTree>
    <p:extLst>
      <p:ext uri="{BB962C8B-B14F-4D97-AF65-F5344CB8AC3E}">
        <p14:creationId xmlns:p14="http://schemas.microsoft.com/office/powerpoint/2010/main" val="2431202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5580CE37-0C6C-C74B-96DB-B3A7DE89E0EB}" type="datetimeFigureOut">
              <a:rPr lang="en-US" smtClean="0"/>
              <a:pPr/>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68BED-76B6-344A-B107-BC5F42D9EA00}" type="slidenum">
              <a:rPr lang="en-US" smtClean="0"/>
              <a:pPr/>
              <a:t>‹#›</a:t>
            </a:fld>
            <a:endParaRPr lang="en-US"/>
          </a:p>
        </p:txBody>
      </p:sp>
    </p:spTree>
    <p:extLst>
      <p:ext uri="{BB962C8B-B14F-4D97-AF65-F5344CB8AC3E}">
        <p14:creationId xmlns:p14="http://schemas.microsoft.com/office/powerpoint/2010/main" val="3877492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34990" y="402803"/>
            <a:ext cx="1748790" cy="8582237"/>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388620" y="402803"/>
            <a:ext cx="5116830" cy="8582237"/>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5580CE37-0C6C-C74B-96DB-B3A7DE89E0EB}" type="datetimeFigureOut">
              <a:rPr lang="en-US" smtClean="0"/>
              <a:pPr/>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68BED-76B6-344A-B107-BC5F42D9EA00}" type="slidenum">
              <a:rPr lang="en-US" smtClean="0"/>
              <a:pPr/>
              <a:t>‹#›</a:t>
            </a:fld>
            <a:endParaRPr lang="en-US"/>
          </a:p>
        </p:txBody>
      </p:sp>
    </p:spTree>
    <p:extLst>
      <p:ext uri="{BB962C8B-B14F-4D97-AF65-F5344CB8AC3E}">
        <p14:creationId xmlns:p14="http://schemas.microsoft.com/office/powerpoint/2010/main" val="2147099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5580CE37-0C6C-C74B-96DB-B3A7DE89E0EB}" type="datetimeFigureOut">
              <a:rPr lang="en-US" smtClean="0"/>
              <a:pPr/>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68BED-76B6-344A-B107-BC5F42D9EA00}" type="slidenum">
              <a:rPr lang="en-US" smtClean="0"/>
              <a:pPr/>
              <a:t>‹#›</a:t>
            </a:fld>
            <a:endParaRPr lang="en-US"/>
          </a:p>
        </p:txBody>
      </p:sp>
    </p:spTree>
    <p:extLst>
      <p:ext uri="{BB962C8B-B14F-4D97-AF65-F5344CB8AC3E}">
        <p14:creationId xmlns:p14="http://schemas.microsoft.com/office/powerpoint/2010/main" val="3283295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CA"/>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p:txBody>
          <a:bodyPr/>
          <a:lstStyle/>
          <a:p>
            <a:fld id="{5580CE37-0C6C-C74B-96DB-B3A7DE89E0EB}" type="datetimeFigureOut">
              <a:rPr lang="en-US" smtClean="0"/>
              <a:pPr/>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68BED-76B6-344A-B107-BC5F42D9EA00}" type="slidenum">
              <a:rPr lang="en-US" smtClean="0"/>
              <a:pPr/>
              <a:t>‹#›</a:t>
            </a:fld>
            <a:endParaRPr lang="en-US"/>
          </a:p>
        </p:txBody>
      </p:sp>
    </p:spTree>
    <p:extLst>
      <p:ext uri="{BB962C8B-B14F-4D97-AF65-F5344CB8AC3E}">
        <p14:creationId xmlns:p14="http://schemas.microsoft.com/office/powerpoint/2010/main" val="2117143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388620" y="2346961"/>
            <a:ext cx="3432810" cy="663807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3950970" y="2346961"/>
            <a:ext cx="3432810" cy="663807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Date Placeholder 4"/>
          <p:cNvSpPr>
            <a:spLocks noGrp="1"/>
          </p:cNvSpPr>
          <p:nvPr>
            <p:ph type="dt" sz="half" idx="10"/>
          </p:nvPr>
        </p:nvSpPr>
        <p:spPr/>
        <p:txBody>
          <a:bodyPr/>
          <a:lstStyle/>
          <a:p>
            <a:fld id="{5580CE37-0C6C-C74B-96DB-B3A7DE89E0EB}" type="datetimeFigureOut">
              <a:rPr lang="en-US" smtClean="0"/>
              <a:pPr/>
              <a:t>3/16/2022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B68BED-76B6-344A-B107-BC5F42D9EA00}" type="slidenum">
              <a:rPr lang="en-US" smtClean="0"/>
              <a:pPr/>
              <a:t>‹#›</a:t>
            </a:fld>
            <a:endParaRPr lang="en-US"/>
          </a:p>
        </p:txBody>
      </p:sp>
    </p:spTree>
    <p:extLst>
      <p:ext uri="{BB962C8B-B14F-4D97-AF65-F5344CB8AC3E}">
        <p14:creationId xmlns:p14="http://schemas.microsoft.com/office/powerpoint/2010/main" val="118601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Date Placeholder 6"/>
          <p:cNvSpPr>
            <a:spLocks noGrp="1"/>
          </p:cNvSpPr>
          <p:nvPr>
            <p:ph type="dt" sz="half" idx="10"/>
          </p:nvPr>
        </p:nvSpPr>
        <p:spPr/>
        <p:txBody>
          <a:bodyPr/>
          <a:lstStyle/>
          <a:p>
            <a:fld id="{5580CE37-0C6C-C74B-96DB-B3A7DE89E0EB}" type="datetimeFigureOut">
              <a:rPr lang="en-US" smtClean="0"/>
              <a:pPr/>
              <a:t>3/16/2022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B68BED-76B6-344A-B107-BC5F42D9EA00}" type="slidenum">
              <a:rPr lang="en-US" smtClean="0"/>
              <a:pPr/>
              <a:t>‹#›</a:t>
            </a:fld>
            <a:endParaRPr lang="en-US"/>
          </a:p>
        </p:txBody>
      </p:sp>
    </p:spTree>
    <p:extLst>
      <p:ext uri="{BB962C8B-B14F-4D97-AF65-F5344CB8AC3E}">
        <p14:creationId xmlns:p14="http://schemas.microsoft.com/office/powerpoint/2010/main" val="3905902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Date Placeholder 2"/>
          <p:cNvSpPr>
            <a:spLocks noGrp="1"/>
          </p:cNvSpPr>
          <p:nvPr>
            <p:ph type="dt" sz="half" idx="10"/>
          </p:nvPr>
        </p:nvSpPr>
        <p:spPr/>
        <p:txBody>
          <a:bodyPr/>
          <a:lstStyle/>
          <a:p>
            <a:fld id="{5580CE37-0C6C-C74B-96DB-B3A7DE89E0EB}" type="datetimeFigureOut">
              <a:rPr lang="en-US" smtClean="0"/>
              <a:pPr/>
              <a:t>3/16/2022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B68BED-76B6-344A-B107-BC5F42D9EA00}" type="slidenum">
              <a:rPr lang="en-US" smtClean="0"/>
              <a:pPr/>
              <a:t>‹#›</a:t>
            </a:fld>
            <a:endParaRPr lang="en-US"/>
          </a:p>
        </p:txBody>
      </p:sp>
    </p:spTree>
    <p:extLst>
      <p:ext uri="{BB962C8B-B14F-4D97-AF65-F5344CB8AC3E}">
        <p14:creationId xmlns:p14="http://schemas.microsoft.com/office/powerpoint/2010/main" val="144881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0CE37-0C6C-C74B-96DB-B3A7DE89E0EB}" type="datetimeFigureOut">
              <a:rPr lang="en-US" smtClean="0"/>
              <a:pPr/>
              <a:t>3/16/2022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B68BED-76B6-344A-B107-BC5F42D9EA00}" type="slidenum">
              <a:rPr lang="en-US" smtClean="0"/>
              <a:pPr/>
              <a:t>‹#›</a:t>
            </a:fld>
            <a:endParaRPr lang="en-US"/>
          </a:p>
        </p:txBody>
      </p:sp>
    </p:spTree>
    <p:extLst>
      <p:ext uri="{BB962C8B-B14F-4D97-AF65-F5344CB8AC3E}">
        <p14:creationId xmlns:p14="http://schemas.microsoft.com/office/powerpoint/2010/main" val="3696717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CA"/>
              <a:t>Click to edit Master title style</a:t>
            </a:r>
            <a:endParaRPr lang="en-US"/>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5580CE37-0C6C-C74B-96DB-B3A7DE89E0EB}" type="datetimeFigureOut">
              <a:rPr lang="en-US" smtClean="0"/>
              <a:pPr/>
              <a:t>3/16/2022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B68BED-76B6-344A-B107-BC5F42D9EA00}" type="slidenum">
              <a:rPr lang="en-US" smtClean="0"/>
              <a:pPr/>
              <a:t>‹#›</a:t>
            </a:fld>
            <a:endParaRPr lang="en-US"/>
          </a:p>
        </p:txBody>
      </p:sp>
    </p:spTree>
    <p:extLst>
      <p:ext uri="{BB962C8B-B14F-4D97-AF65-F5344CB8AC3E}">
        <p14:creationId xmlns:p14="http://schemas.microsoft.com/office/powerpoint/2010/main" val="933982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CA"/>
              <a:t>Click to edit Master title style</a:t>
            </a:r>
            <a:endParaRPr lang="en-US"/>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5580CE37-0C6C-C74B-96DB-B3A7DE89E0EB}" type="datetimeFigureOut">
              <a:rPr lang="en-US" smtClean="0"/>
              <a:pPr/>
              <a:t>3/16/2022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B68BED-76B6-344A-B107-BC5F42D9EA00}" type="slidenum">
              <a:rPr lang="en-US" smtClean="0"/>
              <a:pPr/>
              <a:t>‹#›</a:t>
            </a:fld>
            <a:endParaRPr lang="en-US"/>
          </a:p>
        </p:txBody>
      </p:sp>
    </p:spTree>
    <p:extLst>
      <p:ext uri="{BB962C8B-B14F-4D97-AF65-F5344CB8AC3E}">
        <p14:creationId xmlns:p14="http://schemas.microsoft.com/office/powerpoint/2010/main" val="3779943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CA"/>
              <a:t>Click to edit Master title style</a:t>
            </a:r>
            <a:endParaRPr lang="en-US"/>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5580CE37-0C6C-C74B-96DB-B3A7DE89E0EB}" type="datetimeFigureOut">
              <a:rPr lang="en-US" smtClean="0"/>
              <a:pPr/>
              <a:t>3/16/2022</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8AB68BED-76B6-344A-B107-BC5F42D9EA00}" type="slidenum">
              <a:rPr lang="en-US" smtClean="0"/>
              <a:pPr/>
              <a:t>‹#›</a:t>
            </a:fld>
            <a:endParaRPr lang="en-US"/>
          </a:p>
        </p:txBody>
      </p:sp>
    </p:spTree>
    <p:extLst>
      <p:ext uri="{BB962C8B-B14F-4D97-AF65-F5344CB8AC3E}">
        <p14:creationId xmlns:p14="http://schemas.microsoft.com/office/powerpoint/2010/main" val="1713924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aren.cliff@maine.edu"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1672532" y="7569691"/>
            <a:ext cx="4266665" cy="276999"/>
          </a:xfrm>
          <a:prstGeom prst="rect">
            <a:avLst/>
          </a:prstGeom>
          <a:noFill/>
        </p:spPr>
        <p:txBody>
          <a:bodyPr wrap="square" rtlCol="0">
            <a:spAutoFit/>
          </a:bodyPr>
          <a:lstStyle/>
          <a:p>
            <a:r>
              <a:rPr lang="en-US" sz="1200" dirty="0">
                <a:latin typeface="Arial"/>
                <a:cs typeface="Arial"/>
              </a:rPr>
              <a:t>Host:</a:t>
            </a:r>
          </a:p>
        </p:txBody>
      </p:sp>
      <p:sp>
        <p:nvSpPr>
          <p:cNvPr id="8" name="TextBox 7"/>
          <p:cNvSpPr txBox="1"/>
          <p:nvPr/>
        </p:nvSpPr>
        <p:spPr>
          <a:xfrm>
            <a:off x="2985697" y="6558215"/>
            <a:ext cx="1676999" cy="938719"/>
          </a:xfrm>
          <a:prstGeom prst="rect">
            <a:avLst/>
          </a:prstGeom>
          <a:noFill/>
        </p:spPr>
        <p:txBody>
          <a:bodyPr wrap="none" rtlCol="0">
            <a:spAutoFit/>
          </a:bodyPr>
          <a:lstStyle/>
          <a:p>
            <a:pPr algn="ctr"/>
            <a:r>
              <a:rPr lang="en-US" sz="1100" b="1" dirty="0">
                <a:latin typeface="Arial"/>
                <a:cs typeface="Arial"/>
              </a:rPr>
              <a:t>Date</a:t>
            </a:r>
          </a:p>
          <a:p>
            <a:pPr algn="ctr"/>
            <a:r>
              <a:rPr lang="en-US" sz="1100" b="1" dirty="0">
                <a:latin typeface="Arial"/>
                <a:cs typeface="Arial"/>
              </a:rPr>
              <a:t>Room 204 </a:t>
            </a:r>
            <a:r>
              <a:rPr lang="en-US" sz="1100" b="1" dirty="0" err="1">
                <a:latin typeface="Arial"/>
                <a:cs typeface="Arial"/>
              </a:rPr>
              <a:t>Nutting</a:t>
            </a:r>
            <a:r>
              <a:rPr lang="en-US" sz="1100" b="1" dirty="0">
                <a:latin typeface="Arial"/>
                <a:cs typeface="Arial"/>
              </a:rPr>
              <a:t> Hall </a:t>
            </a:r>
          </a:p>
          <a:p>
            <a:pPr algn="ctr"/>
            <a:r>
              <a:rPr lang="en-US" sz="1100" b="1" dirty="0">
                <a:latin typeface="Arial"/>
                <a:cs typeface="Arial"/>
              </a:rPr>
              <a:t>12:00 PM</a:t>
            </a:r>
          </a:p>
          <a:p>
            <a:pPr algn="ctr"/>
            <a:endParaRPr lang="en-US" sz="1100" b="1" dirty="0">
              <a:latin typeface="Arial"/>
              <a:cs typeface="Arial"/>
            </a:endParaRPr>
          </a:p>
          <a:p>
            <a:pPr algn="ctr"/>
            <a:r>
              <a:rPr lang="en-US" sz="1100" b="1" dirty="0">
                <a:latin typeface="Arial"/>
                <a:cs typeface="Arial"/>
              </a:rPr>
              <a:t>Additional text here </a:t>
            </a:r>
          </a:p>
        </p:txBody>
      </p:sp>
      <p:sp>
        <p:nvSpPr>
          <p:cNvPr id="11" name="TextBox 10"/>
          <p:cNvSpPr txBox="1"/>
          <p:nvPr/>
        </p:nvSpPr>
        <p:spPr>
          <a:xfrm>
            <a:off x="968686" y="3175437"/>
            <a:ext cx="5835029" cy="400110"/>
          </a:xfrm>
          <a:prstGeom prst="rect">
            <a:avLst/>
          </a:prstGeom>
          <a:noFill/>
        </p:spPr>
        <p:txBody>
          <a:bodyPr wrap="square" rtlCol="0">
            <a:spAutoFit/>
          </a:bodyPr>
          <a:lstStyle/>
          <a:p>
            <a:pPr algn="ctr"/>
            <a:r>
              <a:rPr lang="en-US" sz="2000" b="1" dirty="0">
                <a:latin typeface="Arial"/>
                <a:cs typeface="Arial"/>
              </a:rPr>
              <a:t>Title</a:t>
            </a:r>
          </a:p>
        </p:txBody>
      </p:sp>
      <p:sp>
        <p:nvSpPr>
          <p:cNvPr id="12" name="TextBox 11"/>
          <p:cNvSpPr txBox="1"/>
          <p:nvPr/>
        </p:nvSpPr>
        <p:spPr>
          <a:xfrm>
            <a:off x="3023099" y="6250438"/>
            <a:ext cx="1660230" cy="307777"/>
          </a:xfrm>
          <a:prstGeom prst="rect">
            <a:avLst/>
          </a:prstGeom>
          <a:noFill/>
        </p:spPr>
        <p:txBody>
          <a:bodyPr wrap="none" rtlCol="0">
            <a:spAutoFit/>
          </a:bodyPr>
          <a:lstStyle/>
          <a:p>
            <a:r>
              <a:rPr lang="en-US" sz="1400" b="1" dirty="0">
                <a:latin typeface="Arial"/>
                <a:cs typeface="Arial"/>
              </a:rPr>
              <a:t>All are welcome! </a:t>
            </a:r>
            <a:endParaRPr lang="en-US" sz="1400" dirty="0">
              <a:latin typeface="Arial"/>
              <a:cs typeface="Arial"/>
            </a:endParaRPr>
          </a:p>
        </p:txBody>
      </p:sp>
      <p:sp>
        <p:nvSpPr>
          <p:cNvPr id="2" name="TextBox 1"/>
          <p:cNvSpPr txBox="1"/>
          <p:nvPr/>
        </p:nvSpPr>
        <p:spPr>
          <a:xfrm>
            <a:off x="0" y="1984628"/>
            <a:ext cx="7772400" cy="1015663"/>
          </a:xfrm>
          <a:prstGeom prst="rect">
            <a:avLst/>
          </a:prstGeom>
          <a:noFill/>
        </p:spPr>
        <p:txBody>
          <a:bodyPr wrap="square" rtlCol="0">
            <a:spAutoFit/>
          </a:bodyPr>
          <a:lstStyle/>
          <a:p>
            <a:pPr algn="ctr"/>
            <a:r>
              <a:rPr lang="en-US" sz="2400" b="1" dirty="0">
                <a:latin typeface="Arial Bold"/>
                <a:cs typeface="Arial Bold"/>
              </a:rPr>
              <a:t>Speaker</a:t>
            </a:r>
          </a:p>
          <a:p>
            <a:pPr algn="ctr"/>
            <a:r>
              <a:rPr lang="en-US" dirty="0">
                <a:latin typeface="Arial"/>
                <a:cs typeface="Arial"/>
              </a:rPr>
              <a:t>Affiliation</a:t>
            </a:r>
          </a:p>
          <a:p>
            <a:pPr algn="ctr"/>
            <a:endParaRPr lang="en-US" dirty="0">
              <a:latin typeface="Century Gothic"/>
              <a:cs typeface="Century Gothic"/>
            </a:endParaRPr>
          </a:p>
        </p:txBody>
      </p:sp>
      <p:sp>
        <p:nvSpPr>
          <p:cNvPr id="18" name="TextBox 17"/>
          <p:cNvSpPr txBox="1"/>
          <p:nvPr/>
        </p:nvSpPr>
        <p:spPr>
          <a:xfrm>
            <a:off x="152400" y="1121365"/>
            <a:ext cx="7772400" cy="800219"/>
          </a:xfrm>
          <a:prstGeom prst="rect">
            <a:avLst/>
          </a:prstGeom>
          <a:noFill/>
        </p:spPr>
        <p:txBody>
          <a:bodyPr wrap="square" rtlCol="0">
            <a:spAutoFit/>
          </a:bodyPr>
          <a:lstStyle/>
          <a:p>
            <a:r>
              <a:rPr lang="en-US" sz="2800" i="1" dirty="0">
                <a:latin typeface="Garamond"/>
                <a:cs typeface="Garamond"/>
              </a:rPr>
              <a:t>The School of Forest Resources Presents…. </a:t>
            </a:r>
          </a:p>
          <a:p>
            <a:pPr algn="ctr"/>
            <a:endParaRPr lang="en-US" dirty="0">
              <a:latin typeface="Century Gothic"/>
              <a:cs typeface="Century Gothic"/>
            </a:endParaRPr>
          </a:p>
        </p:txBody>
      </p:sp>
      <p:sp>
        <p:nvSpPr>
          <p:cNvPr id="19" name="Rectangle 18"/>
          <p:cNvSpPr/>
          <p:nvPr/>
        </p:nvSpPr>
        <p:spPr>
          <a:xfrm>
            <a:off x="110058" y="9558867"/>
            <a:ext cx="7611540" cy="369332"/>
          </a:xfrm>
          <a:prstGeom prst="rect">
            <a:avLst/>
          </a:prstGeom>
        </p:spPr>
        <p:txBody>
          <a:bodyPr wrap="square">
            <a:spAutoFit/>
          </a:bodyPr>
          <a:lstStyle/>
          <a:p>
            <a:r>
              <a:rPr lang="en-US" sz="600" dirty="0">
                <a:latin typeface="Arial"/>
                <a:cs typeface="Arial"/>
              </a:rPr>
              <a:t>The University of Maine does not discriminate on the grounds of race, color, religion,  sex,                                                           sexual orientation, including transgender status and gender expression, national origin, citizenship status, age, disability, genetic information, or veterans status in employment, </a:t>
            </a:r>
            <a:r>
              <a:rPr lang="en-US" sz="600" dirty="0" err="1">
                <a:latin typeface="Arial"/>
                <a:cs typeface="Arial"/>
              </a:rPr>
              <a:t>edu</a:t>
            </a:r>
            <a:r>
              <a:rPr lang="en-US" sz="600" dirty="0">
                <a:latin typeface="Arial"/>
                <a:cs typeface="Arial"/>
              </a:rPr>
              <a:t>-                                                     </a:t>
            </a:r>
            <a:r>
              <a:rPr lang="en-US" sz="600" dirty="0" err="1">
                <a:latin typeface="Arial"/>
                <a:cs typeface="Arial"/>
              </a:rPr>
              <a:t>cation</a:t>
            </a:r>
            <a:r>
              <a:rPr lang="en-US" sz="600" dirty="0">
                <a:latin typeface="Arial"/>
                <a:cs typeface="Arial"/>
              </a:rPr>
              <a:t>, and all other programs and activities. The following person has been designated  </a:t>
            </a:r>
          </a:p>
          <a:p>
            <a:r>
              <a:rPr lang="en-US" sz="600" dirty="0">
                <a:latin typeface="Arial"/>
                <a:cs typeface="Arial"/>
              </a:rPr>
              <a:t>to handle inquiries regarding nondiscrimination policies: Director, Office  of Equal Opportunity,                                                  101 North Stevens Hall, 207.581.1226.</a:t>
            </a:r>
          </a:p>
        </p:txBody>
      </p:sp>
      <p:sp>
        <p:nvSpPr>
          <p:cNvPr id="13" name="TextBox 12"/>
          <p:cNvSpPr txBox="1"/>
          <p:nvPr/>
        </p:nvSpPr>
        <p:spPr>
          <a:xfrm>
            <a:off x="152400" y="8699500"/>
            <a:ext cx="7048724" cy="346249"/>
          </a:xfrm>
          <a:prstGeom prst="rect">
            <a:avLst/>
          </a:prstGeom>
          <a:noFill/>
        </p:spPr>
        <p:txBody>
          <a:bodyPr wrap="none" rtlCol="0">
            <a:spAutoFit/>
          </a:bodyPr>
          <a:lstStyle/>
          <a:p>
            <a:r>
              <a:rPr lang="en-US" sz="825" b="1" i="1" dirty="0">
                <a:latin typeface="Arial"/>
                <a:cs typeface="Arial"/>
              </a:rPr>
              <a:t>If you are a person with a disability and need an accommodation                                 to participate in this program, please call Karen Cliff,</a:t>
            </a:r>
          </a:p>
          <a:p>
            <a:r>
              <a:rPr lang="en-US" sz="825" b="1" i="1" dirty="0">
                <a:latin typeface="Arial"/>
                <a:cs typeface="Arial"/>
              </a:rPr>
              <a:t>School of Forest Resources, as early as possible at 581-2841                                          or </a:t>
            </a:r>
            <a:r>
              <a:rPr lang="en-US" sz="825" b="1" i="1" dirty="0">
                <a:latin typeface="Arial"/>
                <a:cs typeface="Arial"/>
                <a:hlinkClick r:id="rId3"/>
              </a:rPr>
              <a:t>karen.cliff@maine.edu</a:t>
            </a:r>
            <a:r>
              <a:rPr lang="en-US" sz="825" b="1" i="1" dirty="0">
                <a:latin typeface="Arial"/>
                <a:cs typeface="Arial"/>
              </a:rPr>
              <a:t> to discuss your needs.</a:t>
            </a:r>
            <a:endParaRPr lang="en-US" sz="825" i="1" dirty="0">
              <a:latin typeface="Arial"/>
              <a:cs typeface="Arial"/>
            </a:endParaRPr>
          </a:p>
        </p:txBody>
      </p:sp>
    </p:spTree>
    <p:extLst>
      <p:ext uri="{BB962C8B-B14F-4D97-AF65-F5344CB8AC3E}">
        <p14:creationId xmlns:p14="http://schemas.microsoft.com/office/powerpoint/2010/main" val="8378361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1304</TotalTime>
  <Words>158</Words>
  <Application>Microsoft Office PowerPoint</Application>
  <PresentationFormat>Custom</PresentationFormat>
  <Paragraphs>15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Bold</vt:lpstr>
      <vt:lpstr>Calibri</vt:lpstr>
      <vt:lpstr>Century Gothic</vt:lpstr>
      <vt:lpstr>Garamond</vt:lpstr>
      <vt:lpstr>Office Theme</vt:lpstr>
      <vt:lpstr>PowerPoint Presentation</vt:lpstr>
    </vt:vector>
  </TitlesOfParts>
  <Company>University of Maine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Farahad Dastoor</dc:creator>
  <cp:lastModifiedBy>Karen M Cliff</cp:lastModifiedBy>
  <cp:revision>42</cp:revision>
  <dcterms:created xsi:type="dcterms:W3CDTF">2014-01-22T18:22:17Z</dcterms:created>
  <dcterms:modified xsi:type="dcterms:W3CDTF">2022-03-16T19:18:57Z</dcterms:modified>
</cp:coreProperties>
</file>